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hyperlink" Target="https://gamma.app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hyperlink" Target="https://gamma.app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hyperlink" Target="https://gamma.app" TargetMode="External"/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hyperlink" Target="https://gamma.app" TargetMode="External"/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gamma.app" TargetMode="External"/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gamma.app" TargetMode="External"/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hyperlink" Target="https://gamma.app" TargetMode="External"/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10" y="2353747"/>
            <a:ext cx="4869061" cy="3521988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350437" y="1479233"/>
            <a:ext cx="7415927" cy="30060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7890"/>
              </a:lnSpc>
              <a:buNone/>
            </a:pPr>
            <a:r>
              <a:rPr lang="en-US" sz="6312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Priya Fashion Boutique: Your Perfect Fit</a:t>
            </a:r>
            <a:endParaRPr lang="en-US" sz="6312" dirty="0"/>
          </a:p>
        </p:txBody>
      </p:sp>
      <p:sp>
        <p:nvSpPr>
          <p:cNvPr id="7" name="Text 2"/>
          <p:cNvSpPr/>
          <p:nvPr/>
        </p:nvSpPr>
        <p:spPr>
          <a:xfrm>
            <a:off x="6350437" y="4855607"/>
            <a:ext cx="7415927" cy="11851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Welcome to Priya Fashion Boutique, your destination for custom-tailored ladies suits. I'm Sarishta, and for 22 years, I've been helping women look and feel their best.</a:t>
            </a:r>
            <a:endParaRPr lang="en-US" sz="1944" dirty="0"/>
          </a:p>
        </p:txBody>
      </p:sp>
      <p:sp>
        <p:nvSpPr>
          <p:cNvPr id="8" name="Shape 3"/>
          <p:cNvSpPr/>
          <p:nvPr/>
        </p:nvSpPr>
        <p:spPr>
          <a:xfrm>
            <a:off x="6350437" y="6336863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8057" y="6344483"/>
            <a:ext cx="379690" cy="37969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868716" y="6318409"/>
            <a:ext cx="2481739" cy="4319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402"/>
              </a:lnSpc>
              <a:buNone/>
            </a:pPr>
            <a:r>
              <a:rPr lang="en-US" sz="2430" b="1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by Sarishta handa</a:t>
            </a:r>
            <a:endParaRPr lang="en-US" sz="2430" dirty="0"/>
          </a:p>
        </p:txBody>
      </p:sp>
      <p:pic>
        <p:nvPicPr>
          <p:cNvPr id="11" name="Image 4" descr="preencoded.png">
            <a:hlinkClick r:id="rId6" tooltip="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1624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2507813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5002" y="250746"/>
            <a:ext cx="1260396" cy="2006322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2157770" y="3059549"/>
            <a:ext cx="6434852" cy="59007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4646"/>
              </a:lnSpc>
              <a:buNone/>
            </a:pPr>
            <a:r>
              <a:rPr lang="en-US" sz="3717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Eliminating Fitting Frustrations</a:t>
            </a:r>
            <a:endParaRPr lang="en-US" sz="3717" dirty="0"/>
          </a:p>
        </p:txBody>
      </p:sp>
      <p:sp>
        <p:nvSpPr>
          <p:cNvPr id="7" name="Shape 2"/>
          <p:cNvSpPr/>
          <p:nvPr/>
        </p:nvSpPr>
        <p:spPr>
          <a:xfrm>
            <a:off x="2157770" y="4176117"/>
            <a:ext cx="451366" cy="451366"/>
          </a:xfrm>
          <a:prstGeom prst="roundRect">
            <a:avLst>
              <a:gd name="adj" fmla="val 6667"/>
            </a:avLst>
          </a:prstGeom>
          <a:solidFill>
            <a:srgbClr val="F3E8E8"/>
          </a:solidFill>
          <a:ln/>
        </p:spPr>
      </p:sp>
      <p:sp>
        <p:nvSpPr>
          <p:cNvPr id="8" name="Text 3"/>
          <p:cNvSpPr/>
          <p:nvPr/>
        </p:nvSpPr>
        <p:spPr>
          <a:xfrm>
            <a:off x="2339935" y="4260175"/>
            <a:ext cx="87035" cy="2832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230"/>
              </a:lnSpc>
              <a:buNone/>
            </a:pPr>
            <a:r>
              <a:rPr lang="en-US" sz="223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1</a:t>
            </a:r>
            <a:endParaRPr lang="en-US" sz="2230" dirty="0"/>
          </a:p>
        </p:txBody>
      </p:sp>
      <p:sp>
        <p:nvSpPr>
          <p:cNvPr id="9" name="Text 4"/>
          <p:cNvSpPr/>
          <p:nvPr/>
        </p:nvSpPr>
        <p:spPr>
          <a:xfrm>
            <a:off x="2809756" y="4176117"/>
            <a:ext cx="2360295" cy="2949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323"/>
              </a:lnSpc>
              <a:buNone/>
            </a:pPr>
            <a:r>
              <a:rPr lang="en-US" sz="1859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No More "Tight Hai"</a:t>
            </a:r>
            <a:endParaRPr lang="en-US" sz="1859" dirty="0"/>
          </a:p>
        </p:txBody>
      </p:sp>
      <p:sp>
        <p:nvSpPr>
          <p:cNvPr id="10" name="Text 5"/>
          <p:cNvSpPr/>
          <p:nvPr/>
        </p:nvSpPr>
        <p:spPr>
          <a:xfrm>
            <a:off x="2809756" y="4591407"/>
            <a:ext cx="4405074" cy="9629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528"/>
              </a:lnSpc>
              <a:buNone/>
            </a:pPr>
            <a:r>
              <a:rPr lang="en-US" sz="1580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Say goodbye to ill-fitting suits that pinch and restrict movement. Our expert tailors ensure a perfect fit from the start.</a:t>
            </a:r>
            <a:endParaRPr lang="en-US" sz="1580" dirty="0"/>
          </a:p>
        </p:txBody>
      </p:sp>
      <p:sp>
        <p:nvSpPr>
          <p:cNvPr id="11" name="Shape 6"/>
          <p:cNvSpPr/>
          <p:nvPr/>
        </p:nvSpPr>
        <p:spPr>
          <a:xfrm>
            <a:off x="7415451" y="4176117"/>
            <a:ext cx="451366" cy="451366"/>
          </a:xfrm>
          <a:prstGeom prst="roundRect">
            <a:avLst>
              <a:gd name="adj" fmla="val 6667"/>
            </a:avLst>
          </a:prstGeom>
          <a:solidFill>
            <a:srgbClr val="F3E8E8"/>
          </a:solidFill>
          <a:ln/>
        </p:spPr>
      </p:sp>
      <p:sp>
        <p:nvSpPr>
          <p:cNvPr id="12" name="Text 7"/>
          <p:cNvSpPr/>
          <p:nvPr/>
        </p:nvSpPr>
        <p:spPr>
          <a:xfrm>
            <a:off x="7563445" y="4260175"/>
            <a:ext cx="155258" cy="2832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230"/>
              </a:lnSpc>
              <a:buNone/>
            </a:pPr>
            <a:r>
              <a:rPr lang="en-US" sz="223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2</a:t>
            </a:r>
            <a:endParaRPr lang="en-US" sz="2230" dirty="0"/>
          </a:p>
        </p:txBody>
      </p:sp>
      <p:sp>
        <p:nvSpPr>
          <p:cNvPr id="13" name="Text 8"/>
          <p:cNvSpPr/>
          <p:nvPr/>
        </p:nvSpPr>
        <p:spPr>
          <a:xfrm>
            <a:off x="8067437" y="4176117"/>
            <a:ext cx="2360295" cy="2949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323"/>
              </a:lnSpc>
              <a:buNone/>
            </a:pPr>
            <a:r>
              <a:rPr lang="en-US" sz="1859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No More "Loose Hai"</a:t>
            </a:r>
            <a:endParaRPr lang="en-US" sz="1859" dirty="0"/>
          </a:p>
        </p:txBody>
      </p:sp>
      <p:sp>
        <p:nvSpPr>
          <p:cNvPr id="14" name="Text 9"/>
          <p:cNvSpPr/>
          <p:nvPr/>
        </p:nvSpPr>
        <p:spPr>
          <a:xfrm>
            <a:off x="8067437" y="4591407"/>
            <a:ext cx="4405074" cy="12839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528"/>
              </a:lnSpc>
              <a:buNone/>
            </a:pPr>
            <a:r>
              <a:rPr lang="en-US" sz="1580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 understand that a loose suit can be just as unflattering as a tight one. We create suits that fit you beautifully, without being too snug or too baggy.</a:t>
            </a:r>
            <a:endParaRPr lang="en-US" sz="1580" dirty="0"/>
          </a:p>
        </p:txBody>
      </p:sp>
      <p:sp>
        <p:nvSpPr>
          <p:cNvPr id="15" name="Shape 10"/>
          <p:cNvSpPr/>
          <p:nvPr/>
        </p:nvSpPr>
        <p:spPr>
          <a:xfrm>
            <a:off x="2157770" y="6301621"/>
            <a:ext cx="451366" cy="451366"/>
          </a:xfrm>
          <a:prstGeom prst="roundRect">
            <a:avLst>
              <a:gd name="adj" fmla="val 6667"/>
            </a:avLst>
          </a:prstGeom>
          <a:solidFill>
            <a:srgbClr val="F3E8E8"/>
          </a:solidFill>
          <a:ln/>
        </p:spPr>
      </p:sp>
      <p:sp>
        <p:nvSpPr>
          <p:cNvPr id="16" name="Text 11"/>
          <p:cNvSpPr/>
          <p:nvPr/>
        </p:nvSpPr>
        <p:spPr>
          <a:xfrm>
            <a:off x="2300407" y="6385679"/>
            <a:ext cx="165973" cy="2832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230"/>
              </a:lnSpc>
              <a:buNone/>
            </a:pPr>
            <a:r>
              <a:rPr lang="en-US" sz="223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3</a:t>
            </a:r>
            <a:endParaRPr lang="en-US" sz="2230" dirty="0"/>
          </a:p>
        </p:txBody>
      </p:sp>
      <p:sp>
        <p:nvSpPr>
          <p:cNvPr id="17" name="Text 12"/>
          <p:cNvSpPr/>
          <p:nvPr/>
        </p:nvSpPr>
        <p:spPr>
          <a:xfrm>
            <a:off x="2809756" y="6301621"/>
            <a:ext cx="3215521" cy="2949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323"/>
              </a:lnSpc>
              <a:buNone/>
            </a:pPr>
            <a:r>
              <a:rPr lang="en-US" sz="1859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No More "Yahan Se Tedha Hai"</a:t>
            </a:r>
            <a:endParaRPr lang="en-US" sz="1859" dirty="0"/>
          </a:p>
        </p:txBody>
      </p:sp>
      <p:sp>
        <p:nvSpPr>
          <p:cNvPr id="18" name="Text 13"/>
          <p:cNvSpPr/>
          <p:nvPr/>
        </p:nvSpPr>
        <p:spPr>
          <a:xfrm>
            <a:off x="2809756" y="6716911"/>
            <a:ext cx="4405074" cy="9629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528"/>
              </a:lnSpc>
              <a:buNone/>
            </a:pPr>
            <a:r>
              <a:rPr lang="en-US" sz="1580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Our attention to detail ensures that your suit is symmetrical and balanced, with every seam and stitch perfectly aligned.</a:t>
            </a:r>
            <a:endParaRPr lang="en-US" sz="1580" dirty="0"/>
          </a:p>
        </p:txBody>
      </p:sp>
      <p:sp>
        <p:nvSpPr>
          <p:cNvPr id="19" name="Shape 14"/>
          <p:cNvSpPr/>
          <p:nvPr/>
        </p:nvSpPr>
        <p:spPr>
          <a:xfrm>
            <a:off x="7415451" y="6301621"/>
            <a:ext cx="451366" cy="451366"/>
          </a:xfrm>
          <a:prstGeom prst="roundRect">
            <a:avLst>
              <a:gd name="adj" fmla="val 6667"/>
            </a:avLst>
          </a:prstGeom>
          <a:solidFill>
            <a:srgbClr val="F3E8E8"/>
          </a:solidFill>
          <a:ln/>
        </p:spPr>
      </p:sp>
      <p:sp>
        <p:nvSpPr>
          <p:cNvPr id="20" name="Text 15"/>
          <p:cNvSpPr/>
          <p:nvPr/>
        </p:nvSpPr>
        <p:spPr>
          <a:xfrm>
            <a:off x="7553563" y="6385679"/>
            <a:ext cx="175022" cy="2832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230"/>
              </a:lnSpc>
              <a:buNone/>
            </a:pPr>
            <a:r>
              <a:rPr lang="en-US" sz="223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4</a:t>
            </a:r>
            <a:endParaRPr lang="en-US" sz="2230" dirty="0"/>
          </a:p>
        </p:txBody>
      </p:sp>
      <p:sp>
        <p:nvSpPr>
          <p:cNvPr id="21" name="Text 16"/>
          <p:cNvSpPr/>
          <p:nvPr/>
        </p:nvSpPr>
        <p:spPr>
          <a:xfrm>
            <a:off x="8067437" y="6301621"/>
            <a:ext cx="3385423" cy="2949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323"/>
              </a:lnSpc>
              <a:buNone/>
            </a:pPr>
            <a:r>
              <a:rPr lang="en-US" sz="1859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No More "Yeh Match Nahin Hua"</a:t>
            </a:r>
            <a:endParaRPr lang="en-US" sz="1859" dirty="0"/>
          </a:p>
        </p:txBody>
      </p:sp>
      <p:sp>
        <p:nvSpPr>
          <p:cNvPr id="22" name="Text 17"/>
          <p:cNvSpPr/>
          <p:nvPr/>
        </p:nvSpPr>
        <p:spPr>
          <a:xfrm>
            <a:off x="8067437" y="6716911"/>
            <a:ext cx="4405074" cy="9629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528"/>
              </a:lnSpc>
              <a:buNone/>
            </a:pPr>
            <a:r>
              <a:rPr lang="en-US" sz="1580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 pay meticulous attention to fabric matching and color coordination, so every element of your suit seamlessly blends together.</a:t>
            </a:r>
            <a:endParaRPr lang="en-US" sz="1580" dirty="0"/>
          </a:p>
        </p:txBody>
      </p:sp>
      <p:pic>
        <p:nvPicPr>
          <p:cNvPr id="23" name="Image 3" descr="preencoded.png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  <p:sp>
        <p:nvSpPr>
          <p:cNvPr id="4" name="Text 1"/>
          <p:cNvSpPr/>
          <p:nvPr/>
        </p:nvSpPr>
        <p:spPr>
          <a:xfrm>
            <a:off x="968693" y="2039541"/>
            <a:ext cx="8895398" cy="7260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718"/>
              </a:lnSpc>
              <a:buNone/>
            </a:pPr>
            <a:r>
              <a:rPr lang="en-US" sz="4574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Timeless Style and Modern Trends</a:t>
            </a:r>
            <a:endParaRPr lang="en-US" sz="4574" dirty="0"/>
          </a:p>
        </p:txBody>
      </p:sp>
      <p:sp>
        <p:nvSpPr>
          <p:cNvPr id="5" name="Text 2"/>
          <p:cNvSpPr/>
          <p:nvPr/>
        </p:nvSpPr>
        <p:spPr>
          <a:xfrm>
            <a:off x="968693" y="3382685"/>
            <a:ext cx="2904530" cy="3631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859"/>
              </a:lnSpc>
              <a:buNone/>
            </a:pPr>
            <a:r>
              <a:rPr lang="en-US" sz="2287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Classic Designs</a:t>
            </a:r>
            <a:endParaRPr lang="en-US" sz="2287" dirty="0"/>
          </a:p>
        </p:txBody>
      </p:sp>
      <p:sp>
        <p:nvSpPr>
          <p:cNvPr id="6" name="Text 3"/>
          <p:cNvSpPr/>
          <p:nvPr/>
        </p:nvSpPr>
        <p:spPr>
          <a:xfrm>
            <a:off x="968693" y="3992642"/>
            <a:ext cx="3828931" cy="19752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 offer a wide array of classic styles that never go out of fashion. From traditional salwar kameez to elegant churidaars, we have something for every taste.</a:t>
            </a:r>
            <a:endParaRPr lang="en-US" sz="1944" dirty="0"/>
          </a:p>
        </p:txBody>
      </p:sp>
      <p:sp>
        <p:nvSpPr>
          <p:cNvPr id="7" name="Text 4"/>
          <p:cNvSpPr/>
          <p:nvPr/>
        </p:nvSpPr>
        <p:spPr>
          <a:xfrm>
            <a:off x="5407462" y="3382685"/>
            <a:ext cx="2904530" cy="3631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859"/>
              </a:lnSpc>
              <a:buNone/>
            </a:pPr>
            <a:r>
              <a:rPr lang="en-US" sz="2287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Modern Fashion</a:t>
            </a:r>
            <a:endParaRPr lang="en-US" sz="2287" dirty="0"/>
          </a:p>
        </p:txBody>
      </p:sp>
      <p:sp>
        <p:nvSpPr>
          <p:cNvPr id="8" name="Text 5"/>
          <p:cNvSpPr/>
          <p:nvPr/>
        </p:nvSpPr>
        <p:spPr>
          <a:xfrm>
            <a:off x="5407462" y="3992642"/>
            <a:ext cx="3828931" cy="15801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 also embrace the latest trends, incorporating modern cuts, patterns, and embellishments into our designs.</a:t>
            </a:r>
            <a:endParaRPr lang="en-US" sz="1944" dirty="0"/>
          </a:p>
        </p:txBody>
      </p:sp>
      <p:sp>
        <p:nvSpPr>
          <p:cNvPr id="9" name="Text 6"/>
          <p:cNvSpPr/>
          <p:nvPr/>
        </p:nvSpPr>
        <p:spPr>
          <a:xfrm>
            <a:off x="9846231" y="3382685"/>
            <a:ext cx="2904530" cy="3631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859"/>
              </a:lnSpc>
              <a:buNone/>
            </a:pPr>
            <a:r>
              <a:rPr lang="en-US" sz="2287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Personalized Touch</a:t>
            </a:r>
            <a:endParaRPr lang="en-US" sz="2287" dirty="0"/>
          </a:p>
        </p:txBody>
      </p:sp>
      <p:sp>
        <p:nvSpPr>
          <p:cNvPr id="10" name="Text 7"/>
          <p:cNvSpPr/>
          <p:nvPr/>
        </p:nvSpPr>
        <p:spPr>
          <a:xfrm>
            <a:off x="9846231" y="3992642"/>
            <a:ext cx="3828931" cy="19752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 can choose from our extensive fabric collection or bring your own. We'll work with you to create a unique and personalized suit that reflects your style.</a:t>
            </a:r>
            <a:endParaRPr lang="en-US" sz="1944" dirty="0"/>
          </a:p>
        </p:txBody>
      </p:sp>
      <p:pic>
        <p:nvPicPr>
          <p:cNvPr id="11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720" y="2273975"/>
            <a:ext cx="5008840" cy="3681532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154817" y="1264563"/>
            <a:ext cx="6401872" cy="56173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4423"/>
              </a:lnSpc>
              <a:buNone/>
            </a:pPr>
            <a:r>
              <a:rPr lang="en-US" sz="3539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Expert Tailoring for a Perfect Fit</a:t>
            </a:r>
            <a:endParaRPr lang="en-US" sz="3539" dirty="0"/>
          </a:p>
        </p:txBody>
      </p:sp>
      <p:sp>
        <p:nvSpPr>
          <p:cNvPr id="7" name="Shape 2"/>
          <p:cNvSpPr/>
          <p:nvPr/>
        </p:nvSpPr>
        <p:spPr>
          <a:xfrm>
            <a:off x="6429851" y="2112764"/>
            <a:ext cx="22860" cy="4852273"/>
          </a:xfrm>
          <a:prstGeom prst="roundRect">
            <a:avLst>
              <a:gd name="adj" fmla="val 125330"/>
            </a:avLst>
          </a:prstGeom>
          <a:solidFill>
            <a:srgbClr val="D9CECE"/>
          </a:solidFill>
          <a:ln/>
        </p:spPr>
      </p:sp>
      <p:sp>
        <p:nvSpPr>
          <p:cNvPr id="8" name="Shape 3"/>
          <p:cNvSpPr/>
          <p:nvPr/>
        </p:nvSpPr>
        <p:spPr>
          <a:xfrm>
            <a:off x="6633270" y="2530912"/>
            <a:ext cx="668417" cy="22860"/>
          </a:xfrm>
          <a:prstGeom prst="roundRect">
            <a:avLst>
              <a:gd name="adj" fmla="val 125330"/>
            </a:avLst>
          </a:prstGeom>
          <a:solidFill>
            <a:srgbClr val="D9CECE"/>
          </a:solidFill>
          <a:ln/>
        </p:spPr>
      </p:sp>
      <p:sp>
        <p:nvSpPr>
          <p:cNvPr id="9" name="Shape 4"/>
          <p:cNvSpPr/>
          <p:nvPr/>
        </p:nvSpPr>
        <p:spPr>
          <a:xfrm>
            <a:off x="6226433" y="2327553"/>
            <a:ext cx="429697" cy="429697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sp>
        <p:nvSpPr>
          <p:cNvPr id="10" name="Text 5"/>
          <p:cNvSpPr/>
          <p:nvPr/>
        </p:nvSpPr>
        <p:spPr>
          <a:xfrm>
            <a:off x="6399788" y="2407563"/>
            <a:ext cx="82868" cy="26967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123"/>
              </a:lnSpc>
              <a:buNone/>
            </a:pPr>
            <a:r>
              <a:rPr lang="en-US" sz="2123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1</a:t>
            </a:r>
            <a:endParaRPr lang="en-US" sz="2123" dirty="0"/>
          </a:p>
        </p:txBody>
      </p:sp>
      <p:sp>
        <p:nvSpPr>
          <p:cNvPr id="11" name="Text 6"/>
          <p:cNvSpPr/>
          <p:nvPr/>
        </p:nvSpPr>
        <p:spPr>
          <a:xfrm>
            <a:off x="7491770" y="2303740"/>
            <a:ext cx="2377202" cy="2807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212"/>
              </a:lnSpc>
              <a:buNone/>
            </a:pPr>
            <a:r>
              <a:rPr lang="en-US" sz="1769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Detailed Measurements</a:t>
            </a:r>
            <a:endParaRPr lang="en-US" sz="1769" dirty="0"/>
          </a:p>
        </p:txBody>
      </p:sp>
      <p:sp>
        <p:nvSpPr>
          <p:cNvPr id="12" name="Text 7"/>
          <p:cNvSpPr/>
          <p:nvPr/>
        </p:nvSpPr>
        <p:spPr>
          <a:xfrm>
            <a:off x="7491770" y="2699028"/>
            <a:ext cx="6470213" cy="9165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406"/>
              </a:lnSpc>
              <a:buNone/>
            </a:pPr>
            <a:r>
              <a:rPr lang="en-US" sz="1504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 take precise measurements to ensure a perfect fit. Our tailors will pay careful attention to every detail, from your bust and waist to your shoulder width and sleeve length.</a:t>
            </a:r>
            <a:endParaRPr lang="en-US" sz="1504" dirty="0"/>
          </a:p>
        </p:txBody>
      </p:sp>
      <p:sp>
        <p:nvSpPr>
          <p:cNvPr id="13" name="Shape 8"/>
          <p:cNvSpPr/>
          <p:nvPr/>
        </p:nvSpPr>
        <p:spPr>
          <a:xfrm>
            <a:off x="6633270" y="4415671"/>
            <a:ext cx="668417" cy="22860"/>
          </a:xfrm>
          <a:prstGeom prst="roundRect">
            <a:avLst>
              <a:gd name="adj" fmla="val 125330"/>
            </a:avLst>
          </a:prstGeom>
          <a:solidFill>
            <a:srgbClr val="D9CECE"/>
          </a:solidFill>
          <a:ln/>
        </p:spPr>
      </p:sp>
      <p:sp>
        <p:nvSpPr>
          <p:cNvPr id="14" name="Shape 9"/>
          <p:cNvSpPr/>
          <p:nvPr/>
        </p:nvSpPr>
        <p:spPr>
          <a:xfrm>
            <a:off x="6226433" y="4212312"/>
            <a:ext cx="429697" cy="429697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sp>
        <p:nvSpPr>
          <p:cNvPr id="15" name="Text 10"/>
          <p:cNvSpPr/>
          <p:nvPr/>
        </p:nvSpPr>
        <p:spPr>
          <a:xfrm>
            <a:off x="6367403" y="4292322"/>
            <a:ext cx="147757" cy="26967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123"/>
              </a:lnSpc>
              <a:buNone/>
            </a:pPr>
            <a:r>
              <a:rPr lang="en-US" sz="2123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2</a:t>
            </a:r>
            <a:endParaRPr lang="en-US" sz="2123" dirty="0"/>
          </a:p>
        </p:txBody>
      </p:sp>
      <p:sp>
        <p:nvSpPr>
          <p:cNvPr id="16" name="Text 11"/>
          <p:cNvSpPr/>
          <p:nvPr/>
        </p:nvSpPr>
        <p:spPr>
          <a:xfrm>
            <a:off x="7491770" y="4188500"/>
            <a:ext cx="2247067" cy="2807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212"/>
              </a:lnSpc>
              <a:buNone/>
            </a:pPr>
            <a:r>
              <a:rPr lang="en-US" sz="1769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Expert Stitching</a:t>
            </a:r>
            <a:endParaRPr lang="en-US" sz="1769" dirty="0"/>
          </a:p>
        </p:txBody>
      </p:sp>
      <p:sp>
        <p:nvSpPr>
          <p:cNvPr id="17" name="Text 12"/>
          <p:cNvSpPr/>
          <p:nvPr/>
        </p:nvSpPr>
        <p:spPr>
          <a:xfrm>
            <a:off x="7491770" y="4583787"/>
            <a:ext cx="6470213" cy="6110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406"/>
              </a:lnSpc>
              <a:buNone/>
            </a:pPr>
            <a:r>
              <a:rPr lang="en-US" sz="1504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Our experienced team of tailors has the skills and knowledge to craft suits that are both stylish and durable.</a:t>
            </a:r>
            <a:endParaRPr lang="en-US" sz="1504" dirty="0"/>
          </a:p>
        </p:txBody>
      </p:sp>
      <p:sp>
        <p:nvSpPr>
          <p:cNvPr id="18" name="Shape 13"/>
          <p:cNvSpPr/>
          <p:nvPr/>
        </p:nvSpPr>
        <p:spPr>
          <a:xfrm>
            <a:off x="6633270" y="5994916"/>
            <a:ext cx="668417" cy="22860"/>
          </a:xfrm>
          <a:prstGeom prst="roundRect">
            <a:avLst>
              <a:gd name="adj" fmla="val 125330"/>
            </a:avLst>
          </a:prstGeom>
          <a:solidFill>
            <a:srgbClr val="D9CECE"/>
          </a:solidFill>
          <a:ln/>
        </p:spPr>
      </p:sp>
      <p:sp>
        <p:nvSpPr>
          <p:cNvPr id="19" name="Shape 14"/>
          <p:cNvSpPr/>
          <p:nvPr/>
        </p:nvSpPr>
        <p:spPr>
          <a:xfrm>
            <a:off x="6226433" y="5791557"/>
            <a:ext cx="429697" cy="429697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sp>
        <p:nvSpPr>
          <p:cNvPr id="20" name="Text 15"/>
          <p:cNvSpPr/>
          <p:nvPr/>
        </p:nvSpPr>
        <p:spPr>
          <a:xfrm>
            <a:off x="6362283" y="5871567"/>
            <a:ext cx="157996" cy="26967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123"/>
              </a:lnSpc>
              <a:buNone/>
            </a:pPr>
            <a:r>
              <a:rPr lang="en-US" sz="2123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3</a:t>
            </a:r>
            <a:endParaRPr lang="en-US" sz="2123" dirty="0"/>
          </a:p>
        </p:txBody>
      </p:sp>
      <p:sp>
        <p:nvSpPr>
          <p:cNvPr id="21" name="Text 16"/>
          <p:cNvSpPr/>
          <p:nvPr/>
        </p:nvSpPr>
        <p:spPr>
          <a:xfrm>
            <a:off x="7491770" y="5767745"/>
            <a:ext cx="2247067" cy="2807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212"/>
              </a:lnSpc>
              <a:buNone/>
            </a:pPr>
            <a:r>
              <a:rPr lang="en-US" sz="1769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Careful Finishing</a:t>
            </a:r>
            <a:endParaRPr lang="en-US" sz="1769" dirty="0"/>
          </a:p>
        </p:txBody>
      </p:sp>
      <p:sp>
        <p:nvSpPr>
          <p:cNvPr id="22" name="Text 17"/>
          <p:cNvSpPr/>
          <p:nvPr/>
        </p:nvSpPr>
        <p:spPr>
          <a:xfrm>
            <a:off x="7491770" y="6163032"/>
            <a:ext cx="6470213" cy="6110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406"/>
              </a:lnSpc>
              <a:buNone/>
            </a:pPr>
            <a:r>
              <a:rPr lang="en-US" sz="1504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From hem lines to buttonholes, every aspect of your suit is meticulously finished to create a flawless look.</a:t>
            </a:r>
            <a:endParaRPr lang="en-US" sz="1504" dirty="0"/>
          </a:p>
        </p:txBody>
      </p:sp>
      <p:pic>
        <p:nvPicPr>
          <p:cNvPr id="23" name="Image 3" descr="preencoded.png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4392" y="2333268"/>
            <a:ext cx="4925616" cy="3562945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84860" y="946904"/>
            <a:ext cx="6982897" cy="65960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193"/>
              </a:lnSpc>
              <a:buNone/>
            </a:pPr>
            <a:r>
              <a:rPr lang="en-US" sz="4155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Save Time, Money, and Stress</a:t>
            </a:r>
            <a:endParaRPr lang="en-US" sz="4155" dirty="0"/>
          </a:p>
        </p:txBody>
      </p:sp>
      <p:sp>
        <p:nvSpPr>
          <p:cNvPr id="7" name="Shape 2"/>
          <p:cNvSpPr/>
          <p:nvPr/>
        </p:nvSpPr>
        <p:spPr>
          <a:xfrm>
            <a:off x="784860" y="1942862"/>
            <a:ext cx="7574280" cy="1630442"/>
          </a:xfrm>
          <a:prstGeom prst="roundRect">
            <a:avLst>
              <a:gd name="adj" fmla="val 2063"/>
            </a:avLst>
          </a:prstGeom>
          <a:solidFill>
            <a:srgbClr val="F3E8E8"/>
          </a:solidFill>
          <a:ln/>
        </p:spPr>
      </p:sp>
      <p:sp>
        <p:nvSpPr>
          <p:cNvPr id="8" name="Text 3"/>
          <p:cNvSpPr/>
          <p:nvPr/>
        </p:nvSpPr>
        <p:spPr>
          <a:xfrm>
            <a:off x="1009055" y="2167057"/>
            <a:ext cx="2904649" cy="32980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597"/>
              </a:lnSpc>
              <a:buNone/>
            </a:pPr>
            <a:r>
              <a:rPr lang="en-US" sz="2077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Cost-Effective Solutions</a:t>
            </a:r>
            <a:endParaRPr lang="en-US" sz="2077" dirty="0"/>
          </a:p>
        </p:txBody>
      </p:sp>
      <p:sp>
        <p:nvSpPr>
          <p:cNvPr id="9" name="Text 4"/>
          <p:cNvSpPr/>
          <p:nvPr/>
        </p:nvSpPr>
        <p:spPr>
          <a:xfrm>
            <a:off x="1009055" y="2631400"/>
            <a:ext cx="7125891" cy="7177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825"/>
              </a:lnSpc>
              <a:buNone/>
            </a:pPr>
            <a:r>
              <a:rPr lang="en-US" sz="1766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Our prices are competitive and offer exceptional value for the quality and craftsmanship we provide.</a:t>
            </a:r>
            <a:endParaRPr lang="en-US" sz="1766" dirty="0"/>
          </a:p>
        </p:txBody>
      </p:sp>
      <p:sp>
        <p:nvSpPr>
          <p:cNvPr id="10" name="Shape 5"/>
          <p:cNvSpPr/>
          <p:nvPr/>
        </p:nvSpPr>
        <p:spPr>
          <a:xfrm>
            <a:off x="784860" y="3797498"/>
            <a:ext cx="7574280" cy="1630442"/>
          </a:xfrm>
          <a:prstGeom prst="roundRect">
            <a:avLst>
              <a:gd name="adj" fmla="val 2063"/>
            </a:avLst>
          </a:prstGeom>
          <a:solidFill>
            <a:srgbClr val="F3E8E8"/>
          </a:solidFill>
          <a:ln/>
        </p:spPr>
      </p:sp>
      <p:sp>
        <p:nvSpPr>
          <p:cNvPr id="11" name="Text 6"/>
          <p:cNvSpPr/>
          <p:nvPr/>
        </p:nvSpPr>
        <p:spPr>
          <a:xfrm>
            <a:off x="1009055" y="4021693"/>
            <a:ext cx="2638187" cy="32980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597"/>
              </a:lnSpc>
              <a:buNone/>
            </a:pPr>
            <a:r>
              <a:rPr lang="en-US" sz="2077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No More Alterations</a:t>
            </a:r>
            <a:endParaRPr lang="en-US" sz="2077" dirty="0"/>
          </a:p>
        </p:txBody>
      </p:sp>
      <p:sp>
        <p:nvSpPr>
          <p:cNvPr id="12" name="Text 7"/>
          <p:cNvSpPr/>
          <p:nvPr/>
        </p:nvSpPr>
        <p:spPr>
          <a:xfrm>
            <a:off x="1009055" y="4486037"/>
            <a:ext cx="7125891" cy="7177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825"/>
              </a:lnSpc>
              <a:buNone/>
            </a:pPr>
            <a:r>
              <a:rPr lang="en-US" sz="1766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 a perfect fit from the start, you can avoid the hassle and expense of alterations after purchasing your suit.</a:t>
            </a:r>
            <a:endParaRPr lang="en-US" sz="1766" dirty="0"/>
          </a:p>
        </p:txBody>
      </p:sp>
      <p:sp>
        <p:nvSpPr>
          <p:cNvPr id="13" name="Shape 8"/>
          <p:cNvSpPr/>
          <p:nvPr/>
        </p:nvSpPr>
        <p:spPr>
          <a:xfrm>
            <a:off x="784860" y="5652135"/>
            <a:ext cx="7574280" cy="1630442"/>
          </a:xfrm>
          <a:prstGeom prst="roundRect">
            <a:avLst>
              <a:gd name="adj" fmla="val 2063"/>
            </a:avLst>
          </a:prstGeom>
          <a:solidFill>
            <a:srgbClr val="F3E8E8"/>
          </a:solidFill>
          <a:ln/>
        </p:spPr>
      </p:sp>
      <p:sp>
        <p:nvSpPr>
          <p:cNvPr id="14" name="Text 9"/>
          <p:cNvSpPr/>
          <p:nvPr/>
        </p:nvSpPr>
        <p:spPr>
          <a:xfrm>
            <a:off x="1009055" y="5876330"/>
            <a:ext cx="2752844" cy="32980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597"/>
              </a:lnSpc>
              <a:buNone/>
            </a:pPr>
            <a:r>
              <a:rPr lang="en-US" sz="2077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Stress-Free Experience</a:t>
            </a:r>
            <a:endParaRPr lang="en-US" sz="2077" dirty="0"/>
          </a:p>
        </p:txBody>
      </p:sp>
      <p:sp>
        <p:nvSpPr>
          <p:cNvPr id="15" name="Text 10"/>
          <p:cNvSpPr/>
          <p:nvPr/>
        </p:nvSpPr>
        <p:spPr>
          <a:xfrm>
            <a:off x="1009055" y="6340673"/>
            <a:ext cx="7125891" cy="7177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825"/>
              </a:lnSpc>
              <a:buNone/>
            </a:pPr>
            <a:r>
              <a:rPr lang="en-US" sz="1766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 take care of everything, from fabric selection to stitching and fitting. You can relax and enjoy the process.</a:t>
            </a:r>
            <a:endParaRPr lang="en-US" sz="1766" dirty="0"/>
          </a:p>
        </p:txBody>
      </p:sp>
      <p:pic>
        <p:nvPicPr>
          <p:cNvPr id="16" name="Image 3" descr="preencoded.png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8553" y="2298025"/>
            <a:ext cx="5017294" cy="363343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56630" y="817602"/>
            <a:ext cx="5098256" cy="55185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4346"/>
              </a:lnSpc>
              <a:buNone/>
            </a:pPr>
            <a:r>
              <a:rPr lang="en-US" sz="3476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Serving a Global Clientele</a:t>
            </a:r>
            <a:endParaRPr lang="en-US" sz="3476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630" y="1650802"/>
            <a:ext cx="468987" cy="468987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656630" y="2307312"/>
            <a:ext cx="2207538" cy="27586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173"/>
              </a:lnSpc>
              <a:buNone/>
            </a:pPr>
            <a:r>
              <a:rPr lang="en-US" sz="1738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Across India</a:t>
            </a:r>
            <a:endParaRPr lang="en-US" sz="1738" dirty="0"/>
          </a:p>
        </p:txBody>
      </p:sp>
      <p:sp>
        <p:nvSpPr>
          <p:cNvPr id="9" name="Text 3"/>
          <p:cNvSpPr/>
          <p:nvPr/>
        </p:nvSpPr>
        <p:spPr>
          <a:xfrm>
            <a:off x="656630" y="2695694"/>
            <a:ext cx="7830741" cy="600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364"/>
              </a:lnSpc>
              <a:buNone/>
            </a:pPr>
            <a:r>
              <a:rPr lang="en-US" sz="1477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Customers from all over India have come to trust Priya Fashion Boutique for their custom tailoring needs.</a:t>
            </a:r>
            <a:endParaRPr lang="en-US" sz="1477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630" y="3858816"/>
            <a:ext cx="468987" cy="468987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656630" y="4515326"/>
            <a:ext cx="2207538" cy="27586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173"/>
              </a:lnSpc>
              <a:buNone/>
            </a:pPr>
            <a:r>
              <a:rPr lang="en-US" sz="1738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International Clients</a:t>
            </a:r>
            <a:endParaRPr lang="en-US" sz="1738" dirty="0"/>
          </a:p>
        </p:txBody>
      </p:sp>
      <p:sp>
        <p:nvSpPr>
          <p:cNvPr id="12" name="Text 5"/>
          <p:cNvSpPr/>
          <p:nvPr/>
        </p:nvSpPr>
        <p:spPr>
          <a:xfrm>
            <a:off x="656630" y="4903708"/>
            <a:ext cx="7830741" cy="30015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364"/>
              </a:lnSpc>
              <a:buNone/>
            </a:pPr>
            <a:r>
              <a:rPr lang="en-US" sz="1477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 also serve clients abroad, showcasing the beauty of Indian fashion on a global stage.</a:t>
            </a:r>
            <a:endParaRPr lang="en-US" sz="1477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630" y="5766673"/>
            <a:ext cx="468987" cy="468987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56630" y="6423184"/>
            <a:ext cx="2207538" cy="27586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173"/>
              </a:lnSpc>
              <a:buNone/>
            </a:pPr>
            <a:r>
              <a:rPr lang="en-US" sz="1738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Positive Reviews</a:t>
            </a:r>
            <a:endParaRPr lang="en-US" sz="1738" dirty="0"/>
          </a:p>
        </p:txBody>
      </p:sp>
      <p:sp>
        <p:nvSpPr>
          <p:cNvPr id="15" name="Text 7"/>
          <p:cNvSpPr/>
          <p:nvPr/>
        </p:nvSpPr>
        <p:spPr>
          <a:xfrm>
            <a:off x="656630" y="6811566"/>
            <a:ext cx="7830741" cy="600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364"/>
              </a:lnSpc>
              <a:buNone/>
            </a:pPr>
            <a:r>
              <a:rPr lang="en-US" sz="1477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Our satisfied customers are our best ambassadors. We have a loyal following of clients who appreciate our dedication to quality and personalized service.</a:t>
            </a:r>
            <a:endParaRPr lang="en-US" sz="1477" dirty="0"/>
          </a:p>
        </p:txBody>
      </p:sp>
      <p:pic>
        <p:nvPicPr>
          <p:cNvPr id="16" name="Image 6" descr="preencoded.png">
            <a:hlinkClick r:id="rId8" tooltip="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0195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30195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415" y="2056090"/>
            <a:ext cx="4941451" cy="411789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249472" y="599480"/>
            <a:ext cx="7617857" cy="12825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5049"/>
              </a:lnSpc>
              <a:buNone/>
            </a:pPr>
            <a:r>
              <a:rPr lang="en-US" sz="4039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Visit Priya Fashion Boutique Today</a:t>
            </a:r>
            <a:endParaRPr lang="en-US" sz="4039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9472" y="2208967"/>
            <a:ext cx="1090017" cy="1744147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7666434" y="2426970"/>
            <a:ext cx="2564844" cy="32051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525"/>
              </a:lnSpc>
              <a:buNone/>
            </a:pPr>
            <a:r>
              <a:rPr lang="en-US" sz="202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Location</a:t>
            </a:r>
            <a:endParaRPr lang="en-US" sz="2020" dirty="0"/>
          </a:p>
        </p:txBody>
      </p:sp>
      <p:sp>
        <p:nvSpPr>
          <p:cNvPr id="9" name="Text 3"/>
          <p:cNvSpPr/>
          <p:nvPr/>
        </p:nvSpPr>
        <p:spPr>
          <a:xfrm>
            <a:off x="7666434" y="2878217"/>
            <a:ext cx="6200894" cy="6974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47"/>
              </a:lnSpc>
              <a:buNone/>
            </a:pPr>
            <a:r>
              <a:rPr lang="en-US" sz="1717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Maharaja Complex, Opposite PNB Main Branch, Hoshiarpur Near clock tower.</a:t>
            </a:r>
            <a:endParaRPr lang="en-US" sz="1717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9472" y="3953113"/>
            <a:ext cx="1090017" cy="1744147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7666434" y="4171117"/>
            <a:ext cx="2564844" cy="32051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525"/>
              </a:lnSpc>
              <a:buNone/>
            </a:pPr>
            <a:r>
              <a:rPr lang="en-US" sz="202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Contact</a:t>
            </a:r>
            <a:endParaRPr lang="en-US" sz="2020" dirty="0"/>
          </a:p>
        </p:txBody>
      </p:sp>
      <p:sp>
        <p:nvSpPr>
          <p:cNvPr id="12" name="Text 5"/>
          <p:cNvSpPr/>
          <p:nvPr/>
        </p:nvSpPr>
        <p:spPr>
          <a:xfrm>
            <a:off x="7666434" y="4622363"/>
            <a:ext cx="6200894" cy="34873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47"/>
              </a:lnSpc>
              <a:buNone/>
            </a:pPr>
            <a:r>
              <a:rPr lang="en-US" sz="1717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9465386975</a:t>
            </a:r>
            <a:endParaRPr lang="en-US" sz="1717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9472" y="5697260"/>
            <a:ext cx="1090017" cy="1933456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7666434" y="5915263"/>
            <a:ext cx="2988350" cy="32051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525"/>
              </a:lnSpc>
              <a:buNone/>
            </a:pPr>
            <a:r>
              <a:rPr lang="en-US" sz="202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Experience the Difference</a:t>
            </a:r>
            <a:endParaRPr lang="en-US" sz="2020" dirty="0"/>
          </a:p>
        </p:txBody>
      </p:sp>
      <p:sp>
        <p:nvSpPr>
          <p:cNvPr id="15" name="Text 7"/>
          <p:cNvSpPr/>
          <p:nvPr/>
        </p:nvSpPr>
        <p:spPr>
          <a:xfrm>
            <a:off x="7666434" y="6366510"/>
            <a:ext cx="6200894" cy="10462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47"/>
              </a:lnSpc>
              <a:buNone/>
            </a:pPr>
            <a:r>
              <a:rPr lang="en-US" sz="1717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Visit Priya Fashion Boutique and discover the joy of wearing a suit that fits you perfectly and makes you feel confident and beautiful.</a:t>
            </a:r>
            <a:endParaRPr lang="en-US" sz="1717" dirty="0"/>
          </a:p>
        </p:txBody>
      </p:sp>
      <p:pic>
        <p:nvPicPr>
          <p:cNvPr id="16" name="Image 6" descr="preencoded.png">
            <a:hlinkClick r:id="rId8" tooltip="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10" y="2323386"/>
            <a:ext cx="4869061" cy="3582829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350437" y="2449830"/>
            <a:ext cx="5809059" cy="7260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718"/>
              </a:lnSpc>
              <a:buNone/>
            </a:pPr>
            <a:r>
              <a:rPr lang="en-US" sz="4574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Testimonials</a:t>
            </a:r>
            <a:endParaRPr lang="en-US" sz="4574" dirty="0"/>
          </a:p>
        </p:txBody>
      </p:sp>
      <p:sp>
        <p:nvSpPr>
          <p:cNvPr id="7" name="Shape 2"/>
          <p:cNvSpPr/>
          <p:nvPr/>
        </p:nvSpPr>
        <p:spPr>
          <a:xfrm>
            <a:off x="6350437" y="3546158"/>
            <a:ext cx="7415927" cy="2233613"/>
          </a:xfrm>
          <a:prstGeom prst="roundRect">
            <a:avLst>
              <a:gd name="adj" fmla="val 1658"/>
            </a:avLst>
          </a:prstGeom>
          <a:noFill/>
          <a:ln w="1524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8" name="Shape 3"/>
          <p:cNvSpPr/>
          <p:nvPr/>
        </p:nvSpPr>
        <p:spPr>
          <a:xfrm>
            <a:off x="6365677" y="3561398"/>
            <a:ext cx="7385447" cy="110156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9" name="Text 4"/>
          <p:cNvSpPr/>
          <p:nvPr/>
        </p:nvSpPr>
        <p:spPr>
          <a:xfrm>
            <a:off x="6612493" y="3717131"/>
            <a:ext cx="6891814" cy="790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“Sarishta and her team are amazing! I've been a customer for years and always get compliments on my suits. ” - Mrs. Sharma</a:t>
            </a:r>
            <a:endParaRPr lang="en-US" sz="1944" dirty="0"/>
          </a:p>
        </p:txBody>
      </p:sp>
      <p:sp>
        <p:nvSpPr>
          <p:cNvPr id="10" name="Shape 5"/>
          <p:cNvSpPr/>
          <p:nvPr/>
        </p:nvSpPr>
        <p:spPr>
          <a:xfrm>
            <a:off x="6365677" y="4662964"/>
            <a:ext cx="7385447" cy="110156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1" name="Text 6"/>
          <p:cNvSpPr/>
          <p:nvPr/>
        </p:nvSpPr>
        <p:spPr>
          <a:xfrm>
            <a:off x="6612493" y="4818698"/>
            <a:ext cx="6891814" cy="790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“The attention to detail at Priya Fashion Boutique is incredible. They made my wedding outfit absolutely perfect.” - Ms. Kaur</a:t>
            </a:r>
            <a:endParaRPr lang="en-US" sz="1944" dirty="0"/>
          </a:p>
        </p:txBody>
      </p:sp>
      <p:pic>
        <p:nvPicPr>
          <p:cNvPr id="12" name="Image 3" descr="preencoded.png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2024-08-20T10:55:18Z</dcterms:created>
  <dcterms:modified xsi:type="dcterms:W3CDTF">2024-08-20T10:55:18Z</dcterms:modified>
</cp:coreProperties>
</file>